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1E39-0DDD-4B5A-9FB3-1048CA781F7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8653E-146E-431F-89E9-B5D7C55F6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FB90-C695-4149-9D6A-4A3D1AD54CC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36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0DB1-67B7-4531-93DC-9CEF14DF950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29AB-880B-4078-9631-98A1CA2E3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21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0DB1-67B7-4531-93DC-9CEF14DF950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29AB-880B-4078-9631-98A1CA2E3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5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0DB1-67B7-4531-93DC-9CEF14DF950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29AB-880B-4078-9631-98A1CA2E3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1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0DB1-67B7-4531-93DC-9CEF14DF950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29AB-880B-4078-9631-98A1CA2E3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0DB1-67B7-4531-93DC-9CEF14DF950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29AB-880B-4078-9631-98A1CA2E3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5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0DB1-67B7-4531-93DC-9CEF14DF950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29AB-880B-4078-9631-98A1CA2E3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0DB1-67B7-4531-93DC-9CEF14DF950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29AB-880B-4078-9631-98A1CA2E3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0DB1-67B7-4531-93DC-9CEF14DF950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29AB-880B-4078-9631-98A1CA2E3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58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0DB1-67B7-4531-93DC-9CEF14DF950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29AB-880B-4078-9631-98A1CA2E3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7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0DB1-67B7-4531-93DC-9CEF14DF950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29AB-880B-4078-9631-98A1CA2E3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92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0DB1-67B7-4531-93DC-9CEF14DF950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29AB-880B-4078-9631-98A1CA2E3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0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0DB1-67B7-4531-93DC-9CEF14DF950A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29AB-880B-4078-9631-98A1CA2E3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9.png"/><Relationship Id="rId7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10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74136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This set of work in split into 3 categories;</a:t>
            </a:r>
            <a:br>
              <a:rPr lang="en-GB" sz="3600" b="1" dirty="0" smtClean="0">
                <a:solidFill>
                  <a:srgbClr val="00B050"/>
                </a:solidFill>
              </a:rPr>
            </a:br>
            <a:r>
              <a:rPr lang="en-GB" sz="3600" b="1" dirty="0" smtClean="0">
                <a:solidFill>
                  <a:srgbClr val="00B050"/>
                </a:solidFill>
              </a:rPr>
              <a:t>Line</a:t>
            </a:r>
            <a:br>
              <a:rPr lang="en-GB" sz="3600" b="1" dirty="0" smtClean="0">
                <a:solidFill>
                  <a:srgbClr val="00B050"/>
                </a:solidFill>
              </a:rPr>
            </a:br>
            <a:r>
              <a:rPr lang="en-GB" sz="3600" b="1" dirty="0" smtClean="0">
                <a:solidFill>
                  <a:srgbClr val="00B050"/>
                </a:solidFill>
              </a:rPr>
              <a:t>Colour</a:t>
            </a:r>
            <a:br>
              <a:rPr lang="en-GB" sz="3600" b="1" dirty="0" smtClean="0">
                <a:solidFill>
                  <a:srgbClr val="00B050"/>
                </a:solidFill>
              </a:rPr>
            </a:br>
            <a:r>
              <a:rPr lang="en-GB" sz="3600" b="1" dirty="0" smtClean="0">
                <a:solidFill>
                  <a:srgbClr val="00B050"/>
                </a:solidFill>
              </a:rPr>
              <a:t>Texture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Please spend 1 hour on the Title page</a:t>
            </a:r>
            <a:br>
              <a:rPr lang="en-GB" sz="2400" b="1" dirty="0" smtClean="0">
                <a:solidFill>
                  <a:srgbClr val="FF0000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</a:rPr>
              <a:t>Please spend 3 hours per category – therefore this set of work will last nearly THREE WEEKS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494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oper BlkHd BT" panose="0208090304070B020404" pitchFamily="18" charset="0"/>
              </a:rPr>
              <a:t>Best Image- Line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1" y="1672952"/>
            <a:ext cx="7127328" cy="475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53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oper BlkHd BT" panose="0208090304070B020404" pitchFamily="18" charset="0"/>
              </a:rPr>
              <a:t>Best image-Texture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4" y="1772816"/>
            <a:ext cx="7166210" cy="477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82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oper BlkHd BT" pitchFamily="18" charset="0"/>
              </a:rPr>
              <a:t>Visual Elements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069" y="1701194"/>
            <a:ext cx="5817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Eras Light ITC" panose="020B0402030504020804" pitchFamily="34" charset="0"/>
                <a:cs typeface="Andalus" panose="02020603050405020304" pitchFamily="18" charset="-78"/>
              </a:rPr>
              <a:t>Brief:</a:t>
            </a:r>
            <a:endParaRPr lang="en-GB" dirty="0">
              <a:latin typeface="Eras Light ITC" panose="020B0402030504020804" pitchFamily="34" charset="0"/>
              <a:cs typeface="Andalus" panose="02020603050405020304" pitchFamily="18" charset="-78"/>
            </a:endParaRPr>
          </a:p>
          <a:p>
            <a:r>
              <a:rPr lang="en-GB" dirty="0">
                <a:latin typeface="Eras Light ITC" panose="020B0402030504020804" pitchFamily="34" charset="0"/>
                <a:cs typeface="Andalus" panose="02020603050405020304" pitchFamily="18" charset="-78"/>
              </a:rPr>
              <a:t>Take between 15-25 images for each of the 3 Visual Elements we are going to explore. Do a contact sheet for each and traffic light system as shown on the next slide.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3" y="4921254"/>
            <a:ext cx="2743106" cy="183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11803"/>
            <a:ext cx="2778771" cy="118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24" y="4387186"/>
            <a:ext cx="2998654" cy="201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91627"/>
            <a:ext cx="3076980" cy="230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63" y="5024098"/>
            <a:ext cx="1998904" cy="14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76" y="3145495"/>
            <a:ext cx="2362522" cy="157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623" y="4487406"/>
            <a:ext cx="2583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ndalus" panose="02020603050405020304" pitchFamily="18" charset="-78"/>
                <a:cs typeface="Andalus" panose="02020603050405020304" pitchFamily="18" charset="-78"/>
              </a:rPr>
              <a:t>Colour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757778" y="550053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ndalus" panose="02020603050405020304" pitchFamily="18" charset="-78"/>
                <a:cs typeface="Andalus" panose="02020603050405020304" pitchFamily="18" charset="-78"/>
              </a:rPr>
              <a:t>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6453336"/>
            <a:ext cx="1690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ndalus" panose="02020603050405020304" pitchFamily="18" charset="-78"/>
                <a:cs typeface="Andalus" panose="02020603050405020304" pitchFamily="18" charset="-78"/>
              </a:rPr>
              <a:t>Colour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4185" y="4716321"/>
            <a:ext cx="11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ccord Light SF" pitchFamily="2" charset="0"/>
              </a:rPr>
              <a:t>Line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148064" y="520748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ndalus" panose="02020603050405020304" pitchFamily="18" charset="-78"/>
                <a:cs typeface="Andalus" panose="02020603050405020304" pitchFamily="18" charset="-78"/>
              </a:rPr>
              <a:t>Texture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0351" y="1688720"/>
            <a:ext cx="147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ndalus" panose="02020603050405020304" pitchFamily="18" charset="-78"/>
                <a:cs typeface="Andalus" panose="02020603050405020304" pitchFamily="18" charset="-78"/>
              </a:rPr>
              <a:t>Texture</a:t>
            </a:r>
          </a:p>
        </p:txBody>
      </p:sp>
    </p:spTree>
    <p:extLst>
      <p:ext uri="{BB962C8B-B14F-4D97-AF65-F5344CB8AC3E}">
        <p14:creationId xmlns:p14="http://schemas.microsoft.com/office/powerpoint/2010/main" val="24319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oper BlkHd BT" panose="0208090304070B020404" pitchFamily="18" charset="0"/>
              </a:rPr>
              <a:t>Colour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7604" y="1628800"/>
            <a:ext cx="7128792" cy="337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100657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ras Light ITC" panose="020B0402030504020804" pitchFamily="34" charset="0"/>
                <a:cs typeface="Andalus" panose="02020603050405020304" pitchFamily="18" charset="-78"/>
              </a:rPr>
              <a:t>For colour as a visual element,  I took 28 photos. I tried to vary my photos between natural elements and also creative elements like paint or coloured pencils. I organised coloured pencils in a certain order to make an aesthetic photo, which I also edited (shown on the next slide). Overall, I am pleased with my photos for colour.</a:t>
            </a:r>
          </a:p>
        </p:txBody>
      </p:sp>
    </p:spTree>
    <p:extLst>
      <p:ext uri="{BB962C8B-B14F-4D97-AF65-F5344CB8AC3E}">
        <p14:creationId xmlns:p14="http://schemas.microsoft.com/office/powerpoint/2010/main" val="286430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10" y="14970"/>
            <a:ext cx="3243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-1815"/>
            <a:ext cx="2951163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99"/>
            <a:ext cx="3060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51" y="227093"/>
            <a:ext cx="8381260" cy="105439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ooper BlkHd BT" panose="0208090304070B020404" pitchFamily="18" charset="0"/>
              </a:rPr>
              <a:t>Colour</a:t>
            </a:r>
          </a:p>
        </p:txBody>
      </p:sp>
      <p:pic>
        <p:nvPicPr>
          <p:cNvPr id="2054" name="Picture 6" descr="E:\DCIM\100CANON\Colour\IMG_02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43" y="1115568"/>
            <a:ext cx="2544476" cy="16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DCIM\100CANON\Colour\IMG_03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43" y="2924944"/>
            <a:ext cx="2544476" cy="16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DCIM\100CANON\Colour\IMG_03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06" y="134852"/>
            <a:ext cx="2736007" cy="18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DCIM\100CANON\Colour\IMG_04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534" y="770164"/>
            <a:ext cx="324036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DCIM\100CANON\Colour\IMG_04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23" y="2407902"/>
            <a:ext cx="2736007" cy="18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DCIM\100CANON\Colour\IMG_04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2" y="4311680"/>
            <a:ext cx="2713476" cy="18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6520" y="4485695"/>
            <a:ext cx="2926036" cy="19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4043" y="4748683"/>
            <a:ext cx="2544476" cy="163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0606" y="6442385"/>
            <a:ext cx="5879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(Edited)                                         (Edited)   I like the burst of colour.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446" y="3525615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I don’t like the colour combination shown in the image.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612" y="6156703"/>
            <a:ext cx="2713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I don’t like the blurred pencil ends.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4028" y="4218825"/>
            <a:ext cx="2831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I like the blurred background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3470" y="1947227"/>
            <a:ext cx="338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Focused and good colour contrast.</a:t>
            </a:r>
          </a:p>
        </p:txBody>
      </p:sp>
    </p:spTree>
    <p:extLst>
      <p:ext uri="{BB962C8B-B14F-4D97-AF65-F5344CB8AC3E}">
        <p14:creationId xmlns:p14="http://schemas.microsoft.com/office/powerpoint/2010/main" val="7788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oper BlkHd BT" panose="0208090304070B020404" pitchFamily="18" charset="0"/>
              </a:rPr>
              <a:t>Texture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386" y="1772816"/>
            <a:ext cx="8640960" cy="353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229200"/>
            <a:ext cx="8799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ras Light ITC" panose="020B0402030504020804" pitchFamily="34" charset="0"/>
                <a:cs typeface="Andalus" panose="02020603050405020304" pitchFamily="18" charset="-78"/>
              </a:rPr>
              <a:t>For texture, I have taken 30 photos. I tried to vary the textures between fur, stones, and wooden textures. I think my photos turned out well but I think I should have taken photos of more variety. Overall, I am pleased with the photos I have taken but next time I would aim to take a wider variety of photos.</a:t>
            </a:r>
          </a:p>
        </p:txBody>
      </p:sp>
    </p:spTree>
    <p:extLst>
      <p:ext uri="{BB962C8B-B14F-4D97-AF65-F5344CB8AC3E}">
        <p14:creationId xmlns:p14="http://schemas.microsoft.com/office/powerpoint/2010/main" val="87634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75"/>
            <a:ext cx="3243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2700"/>
            <a:ext cx="2951163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3060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-2054"/>
            <a:ext cx="2951163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ooper BlkHd BT" panose="0208090304070B020404" pitchFamily="18" charset="0"/>
              </a:rPr>
              <a:t>Texture</a:t>
            </a:r>
          </a:p>
        </p:txBody>
      </p:sp>
      <p:pic>
        <p:nvPicPr>
          <p:cNvPr id="6150" name="Picture 6" descr="E:\DCIM\100CANON\Texture\IMG_02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14" y="332655"/>
            <a:ext cx="2517359" cy="167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DCIM\100CANON\Texture\IMG_02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13" y="2492896"/>
            <a:ext cx="2517359" cy="167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:\DCIM\100CANON\Texture\IMG_03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95" y="4653137"/>
            <a:ext cx="2517359" cy="167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IMG_02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5" y="4816315"/>
            <a:ext cx="2556581" cy="16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MG_03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77" y="1300908"/>
            <a:ext cx="2326140" cy="15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MG_03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7" y="2604466"/>
            <a:ext cx="2556581" cy="16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MG_030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46" y="3796729"/>
            <a:ext cx="2460474" cy="16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IMG_032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7" y="341726"/>
            <a:ext cx="2556581" cy="17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187" y="2081246"/>
            <a:ext cx="2237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Bad angle of photo. Not sharp enough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36" y="4293095"/>
            <a:ext cx="268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Doesn’t have a clear texture, not focused well.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187" y="6485483"/>
            <a:ext cx="2675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No clear texture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6677" y="2870727"/>
            <a:ext cx="2326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I like the texture of the stones but the photo is fairly plain.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3093" y="5722266"/>
            <a:ext cx="239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Good texture shown but the photo needs more texture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619" y="1959761"/>
            <a:ext cx="251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I like the clear texture in the photo.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4813" y="4137836"/>
            <a:ext cx="251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I like the texture of the wood</a:t>
            </a:r>
            <a:r>
              <a:rPr lang="en-GB" sz="14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9931" y="6354149"/>
            <a:ext cx="287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I like the texture of the stones and moss combined together</a:t>
            </a:r>
            <a:r>
              <a:rPr lang="en-GB" sz="1600" dirty="0">
                <a:latin typeface="Eras Light ITC" panose="020B04020305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83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oper BlkHd BT" panose="0208090304070B020404" pitchFamily="18" charset="0"/>
              </a:rPr>
              <a:t>Line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0217" y="1638039"/>
            <a:ext cx="7269301" cy="364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271320"/>
            <a:ext cx="8154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ras Light ITC" panose="020B0402030504020804" pitchFamily="34" charset="0"/>
                <a:cs typeface="Andalus" panose="02020603050405020304" pitchFamily="18" charset="-78"/>
              </a:rPr>
              <a:t>For the visual element ‘Line’ I took a total of 32 photos, including a gate, lines on a road and a patio. I am pleased with the amount of photos I have taken but I don’t think my photos are obvious as the topic ‘Line’. Next time I would take my obvious photos for line but I am still pleased with the outcome of my existing photos.</a:t>
            </a:r>
          </a:p>
        </p:txBody>
      </p:sp>
    </p:spTree>
    <p:extLst>
      <p:ext uri="{BB962C8B-B14F-4D97-AF65-F5344CB8AC3E}">
        <p14:creationId xmlns:p14="http://schemas.microsoft.com/office/powerpoint/2010/main" val="191907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18" y="3757"/>
            <a:ext cx="3243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55" y="0"/>
            <a:ext cx="2951163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9" y="3757"/>
            <a:ext cx="3060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ooper BlkHd BT" panose="0208090304070B020404" pitchFamily="18" charset="0"/>
              </a:rPr>
              <a:t>Line</a:t>
            </a:r>
          </a:p>
        </p:txBody>
      </p:sp>
      <p:pic>
        <p:nvPicPr>
          <p:cNvPr id="2050" name="Picture 2" descr="E:\Darcey's Things\Photography\IMG_02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21" y="4764053"/>
            <a:ext cx="2634058" cy="17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arcey's Things\Photography\IMG_03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08" y="2512641"/>
            <a:ext cx="265768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arcey's Things\Photography\IMG_03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3081" y="794759"/>
            <a:ext cx="3636711" cy="24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arcey's Things\Photography\IMG_04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14" y="1340768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Darcey's Things\Photography\IMG_039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4" y="4348572"/>
            <a:ext cx="2638439" cy="175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Darcey's Things\Photography\IMG_04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14" y="3739272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Darcey's Things\Photography\IMG_037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80" y="372835"/>
            <a:ext cx="2669513" cy="17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084" y="3825352"/>
            <a:ext cx="205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Not focused, bad quality image.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099" y="6107532"/>
            <a:ext cx="223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Not an interesting image</a:t>
            </a:r>
            <a:r>
              <a:rPr lang="en-GB" sz="14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2214" y="3070650"/>
            <a:ext cx="2399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Interesting but not clearly a line image</a:t>
            </a:r>
            <a:r>
              <a:rPr lang="en-GB" sz="1600" dirty="0">
                <a:latin typeface="Eras Light ITC" panose="020B04020305040208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2214" y="5589240"/>
            <a:ext cx="218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Suits the topic line but the lighting of the photo is bad.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780" y="2204864"/>
            <a:ext cx="2513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Clearly a ‘line’ photograph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6607" y="4240833"/>
            <a:ext cx="2622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Good contrast of light and dark.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6607" y="6538418"/>
            <a:ext cx="3075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Interesting image, good quality.</a:t>
            </a:r>
          </a:p>
        </p:txBody>
      </p:sp>
    </p:spTree>
    <p:extLst>
      <p:ext uri="{BB962C8B-B14F-4D97-AF65-F5344CB8AC3E}">
        <p14:creationId xmlns:p14="http://schemas.microsoft.com/office/powerpoint/2010/main" val="15394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oper BlkHd BT" pitchFamily="18" charset="0"/>
              </a:rPr>
              <a:t>Best Image - colour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12009" cy="462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89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450</Words>
  <Application>Microsoft Office PowerPoint</Application>
  <PresentationFormat>On-screen Show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This set of work in split into 3 categories; Line Colour Texture   Please spend 1 hour on the Title page Please spend 3 hours per category – therefore this set of work will last nearly THREE WEEKS </vt:lpstr>
      <vt:lpstr>Visual Elements</vt:lpstr>
      <vt:lpstr>Colour</vt:lpstr>
      <vt:lpstr>Colour</vt:lpstr>
      <vt:lpstr>Texture</vt:lpstr>
      <vt:lpstr>Texture</vt:lpstr>
      <vt:lpstr>Line</vt:lpstr>
      <vt:lpstr>Line</vt:lpstr>
      <vt:lpstr>Best Image - colour</vt:lpstr>
      <vt:lpstr>Best Image- Line</vt:lpstr>
      <vt:lpstr>Best image-Texture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Elements</dc:title>
  <dc:creator>Jo Dawson - nee Pearce</dc:creator>
  <cp:lastModifiedBy>Jo Dawson - nee Pearce</cp:lastModifiedBy>
  <cp:revision>2</cp:revision>
  <dcterms:created xsi:type="dcterms:W3CDTF">2020-09-28T11:19:28Z</dcterms:created>
  <dcterms:modified xsi:type="dcterms:W3CDTF">2020-09-28T11:37:36Z</dcterms:modified>
</cp:coreProperties>
</file>