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1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7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3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2532-213B-41D3-B42A-DA0A1BE61E2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38EC-0E55-46AB-BE29-76078346D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WORK SHOULD TAKE YOU ONE WEEK TO COMPLETE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PLEASE THEREFORE SPEND AT LEAST 3 HOURS ON THESE 3 SLIDES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B050"/>
                </a:solidFill>
              </a:rPr>
              <a:t>THANKYOU Y10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WORK HARD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0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will need to set your camera to Black &amp; White and get someone else to take a photo of you…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Then find a free online editing suite to edit the photo of yourself and note down the changes you made. I suggest </a:t>
            </a:r>
            <a:r>
              <a:rPr lang="en-GB" dirty="0" err="1" smtClean="0"/>
              <a:t>Picmonkey</a:t>
            </a:r>
            <a:r>
              <a:rPr lang="en-GB" dirty="0" smtClean="0"/>
              <a:t>, Pic Art, GIMP.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9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Creative Self Portrait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9314" y="1772816"/>
            <a:ext cx="4199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This photo was taken on the Canon 4000D. My teacher took a photo of me in Monochrome and I chose my own pose in advance so I could edit it a certain way. </a:t>
            </a:r>
          </a:p>
          <a:p>
            <a:endParaRPr lang="en-GB" dirty="0">
              <a:latin typeface="Eras Light ITC" panose="020B0402030504020804" pitchFamily="34" charset="0"/>
              <a:cs typeface="Andalus" panose="02020603050405020304" pitchFamily="18" charset="-78"/>
            </a:endParaRPr>
          </a:p>
          <a:p>
            <a:endParaRPr lang="en-GB" dirty="0">
              <a:latin typeface="Eras Light ITC" panose="020B0402030504020804" pitchFamily="34" charset="0"/>
              <a:cs typeface="Andalus" panose="02020603050405020304" pitchFamily="18" charset="-78"/>
            </a:endParaRPr>
          </a:p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Canon EOS 4000D</a:t>
            </a:r>
          </a:p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F-Stop F/4</a:t>
            </a:r>
          </a:p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Exposure time 1/30 sec</a:t>
            </a:r>
          </a:p>
          <a:p>
            <a:r>
              <a:rPr lang="en-GB" dirty="0">
                <a:latin typeface="Eras Light ITC" panose="020B0402030504020804" pitchFamily="34" charset="0"/>
                <a:cs typeface="Andalus" panose="02020603050405020304" pitchFamily="18" charset="-78"/>
              </a:rPr>
              <a:t>ISO 100</a:t>
            </a:r>
          </a:p>
          <a:p>
            <a:endParaRPr lang="en-GB" dirty="0">
              <a:latin typeface="Accord Light SF" pitchFamily="2" charset="0"/>
            </a:endParaRPr>
          </a:p>
        </p:txBody>
      </p:sp>
      <p:pic>
        <p:nvPicPr>
          <p:cNvPr id="1026" name="Picture 2" descr="W:\Photography\Year 10\Creative Portrait Group 1\IMG_2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5" y="1700808"/>
            <a:ext cx="3298237" cy="49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6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oper BlkHd BT" panose="0208090304070B020404" pitchFamily="18" charset="0"/>
              </a:rPr>
              <a:t>Computer Edit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6"/>
            <a:ext cx="3384376" cy="50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1700806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used Gimp and Fotor to edit this picture.</a:t>
            </a:r>
          </a:p>
          <a:p>
            <a:endParaRPr lang="en-GB" sz="1600" dirty="0">
              <a:latin typeface="Eras Light ITC" panose="020B0402030504020804" pitchFamily="34" charset="0"/>
              <a:cs typeface="Andalus" panose="02020603050405020304" pitchFamily="18" charset="-78"/>
            </a:endParaRPr>
          </a:p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When I edited this photo I: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Overlaid a light effect on Gimp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Added a heart sticker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Added a scribble  sticker over my face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Changed the brightness and contrast level</a:t>
            </a:r>
          </a:p>
          <a:p>
            <a:endParaRPr lang="en-GB" sz="1600" dirty="0">
              <a:latin typeface="Eras Light ITC" panose="020B0402030504020804" pitchFamily="34" charset="0"/>
              <a:cs typeface="Andalus" panose="02020603050405020304" pitchFamily="18" charset="-78"/>
            </a:endParaRPr>
          </a:p>
          <a:p>
            <a:r>
              <a:rPr lang="en-GB" sz="1600" dirty="0">
                <a:latin typeface="Eras Light ITC" panose="020B0402030504020804" pitchFamily="34" charset="0"/>
                <a:cs typeface="Andalus" panose="02020603050405020304" pitchFamily="18" charset="-78"/>
              </a:rPr>
              <a:t>I feel more confident using editing apps after editing this photo.</a:t>
            </a:r>
          </a:p>
        </p:txBody>
      </p:sp>
    </p:spTree>
    <p:extLst>
      <p:ext uri="{BB962C8B-B14F-4D97-AF65-F5344CB8AC3E}">
        <p14:creationId xmlns:p14="http://schemas.microsoft.com/office/powerpoint/2010/main" val="134668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3" y="1772815"/>
            <a:ext cx="3000696" cy="449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N:\stickers-tool-k3zw6l3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4"/>
            <a:ext cx="3024336" cy="44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95162" y="3591908"/>
            <a:ext cx="695485" cy="51565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2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164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THIS WORK SHOULD TAKE YOU ONE WEEK TO COMPLETE  PLEASE THEREFORE SPEND AT LEAST 3 HOURS ON THESE 3 SLIDES  THANKYOU Y10  WORK HARD</vt:lpstr>
      <vt:lpstr>You will need to set your camera to Black &amp; White and get someone else to take a photo of you…</vt:lpstr>
      <vt:lpstr>Creative Self Portrait</vt:lpstr>
      <vt:lpstr>Computer Edit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will need to set your camera to Black &amp; White and get someone else to take a photo of you…</dc:title>
  <dc:creator>Jo Dawson - nee Pearce</dc:creator>
  <cp:lastModifiedBy>Jo Dawson - nee Pearce</cp:lastModifiedBy>
  <cp:revision>2</cp:revision>
  <dcterms:created xsi:type="dcterms:W3CDTF">2020-09-28T11:21:20Z</dcterms:created>
  <dcterms:modified xsi:type="dcterms:W3CDTF">2020-09-28T11:37:24Z</dcterms:modified>
</cp:coreProperties>
</file>