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9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6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8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9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1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6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2E6B-8298-4A9C-B8DB-239113F4C00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46D8-4F78-4D31-8C14-38BE32DAD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Work your way through this Photo Essay work – go for an interesting walk in order to take your photos – fit the work over 4 slides.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B050"/>
                </a:solidFill>
              </a:rPr>
              <a:t>This work should take you TWO weeks to complete so at least 6 hours work.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3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itchFamily="66" charset="0"/>
              </a:rPr>
              <a:t>Photo Essay</a:t>
            </a:r>
            <a:endParaRPr lang="en-GB" dirty="0">
              <a:latin typeface="Lucida Handwriting" pitchFamily="66" charset="0"/>
            </a:endParaRPr>
          </a:p>
        </p:txBody>
      </p:sp>
      <p:pic>
        <p:nvPicPr>
          <p:cNvPr id="16386" name="Picture 2" descr="Image result for photo essay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7" y="2924944"/>
            <a:ext cx="4667152" cy="36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photo essay exam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4" name="Picture 10" descr="Image result for photo essay exam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96147"/>
            <a:ext cx="3952522" cy="53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1124744"/>
            <a:ext cx="470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Brief</a:t>
            </a:r>
          </a:p>
          <a:p>
            <a:endParaRPr lang="en-GB" dirty="0"/>
          </a:p>
          <a:p>
            <a:r>
              <a:rPr lang="en-GB" dirty="0" smtClean="0"/>
              <a:t>Take a series of photographs to use within a Photo Essay which document either; ‘A Sense of Place’ or ‘A Day in my Life’. Try to take between 25 – 50 photographs.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40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8792" r="6433" b="46370"/>
          <a:stretch/>
        </p:blipFill>
        <p:spPr bwMode="auto">
          <a:xfrm>
            <a:off x="141232" y="763515"/>
            <a:ext cx="89217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Photo shoot </a:t>
            </a:r>
            <a:r>
              <a:rPr lang="en-GB" dirty="0" smtClean="0"/>
              <a:t>– Walk around Fairford, Wednesday 30</a:t>
            </a:r>
            <a:r>
              <a:rPr lang="en-GB" baseline="30000" dirty="0" smtClean="0"/>
              <a:t>th</a:t>
            </a:r>
            <a:r>
              <a:rPr lang="en-GB" dirty="0" smtClean="0"/>
              <a:t> September, 10.30am, overcast with light rain.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94116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 took photographs of various  things/items/buildings etc I saw whilst out on the walk in and around Fairford. I will now choose a selection of images to take further and place into a Photo Essay which will have a minimum of 3 images. I will use the editing package ‘</a:t>
            </a:r>
            <a:r>
              <a:rPr lang="en-GB" dirty="0" err="1" smtClean="0"/>
              <a:t>Picmonkey</a:t>
            </a:r>
            <a:r>
              <a:rPr lang="en-GB" dirty="0" smtClean="0"/>
              <a:t>’ to make some subtle changes to the selected photographs.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81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Lucida Handwriting" pitchFamily="66" charset="0"/>
              </a:rPr>
              <a:t>Selected Photographs</a:t>
            </a:r>
            <a:endParaRPr lang="en-GB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19458" name="Picture 2" descr="W:\Art\alex walk\DSC_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4566"/>
            <a:ext cx="296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W:\Art\alex walk\DSC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4566"/>
            <a:ext cx="198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W:\Art\alex walk\DSC_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9443"/>
            <a:ext cx="2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W:\Art\alex walk\DSC_0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198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W:\Art\alex walk\DSC_0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59" y="4491008"/>
            <a:ext cx="2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W:\Art\alex walk\DSC_01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22" y="3501008"/>
            <a:ext cx="296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11834" r="14870" b="9635"/>
          <a:stretch/>
        </p:blipFill>
        <p:spPr bwMode="auto">
          <a:xfrm>
            <a:off x="6333632" y="3645024"/>
            <a:ext cx="2546384" cy="3076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11601" r="11339" b="9305"/>
          <a:stretch/>
        </p:blipFill>
        <p:spPr bwMode="auto">
          <a:xfrm>
            <a:off x="354912" y="2430642"/>
            <a:ext cx="2985768" cy="3734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19025" r="1572" b="16521"/>
          <a:stretch/>
        </p:blipFill>
        <p:spPr bwMode="auto">
          <a:xfrm>
            <a:off x="3340679" y="3645024"/>
            <a:ext cx="2992953" cy="2210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12065" r="14126" b="9537"/>
          <a:stretch/>
        </p:blipFill>
        <p:spPr bwMode="auto">
          <a:xfrm>
            <a:off x="6238672" y="343208"/>
            <a:ext cx="2736303" cy="3328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 t="12065" r="9133" b="10003"/>
          <a:stretch/>
        </p:blipFill>
        <p:spPr bwMode="auto">
          <a:xfrm>
            <a:off x="3347865" y="343208"/>
            <a:ext cx="2893445" cy="2483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18561" r="1862" b="16287"/>
          <a:stretch/>
        </p:blipFill>
        <p:spPr bwMode="auto">
          <a:xfrm>
            <a:off x="127631" y="84258"/>
            <a:ext cx="3220234" cy="237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6600" y="2828864"/>
            <a:ext cx="289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Final Piece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58571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156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Work your way through this Photo Essay work – go for an interesting walk in order to take your photos – fit the work over 4 slides.  This work should take you TWO weeks to complete so at least 6 hours work.</vt:lpstr>
      <vt:lpstr>Photo Essay</vt:lpstr>
      <vt:lpstr>PowerPoint Presentation</vt:lpstr>
      <vt:lpstr>Selected Photographs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your way through this Photo Essay work – go for an interesting walk in order to take your photos – fit the work over 4 slides.  This work should take you TWO weeks to complete so at least 6 hours work.</dc:title>
  <dc:creator>Jo Dawson - nee Pearce</dc:creator>
  <cp:lastModifiedBy>Jo Dawson - nee Pearce</cp:lastModifiedBy>
  <cp:revision>1</cp:revision>
  <dcterms:created xsi:type="dcterms:W3CDTF">2020-09-28T11:39:02Z</dcterms:created>
  <dcterms:modified xsi:type="dcterms:W3CDTF">2020-09-28T11:42:24Z</dcterms:modified>
</cp:coreProperties>
</file>