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A4EEA-B5D9-3014-B9C6-D5F3C7B363E2}" v="2" dt="2020-10-01T15:42:15.407"/>
    <p1510:client id="{DE6FAE40-AEDC-4B3D-B57D-6716F68A9AC0}" v="138" dt="2020-09-30T14:26:25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56" d="100"/>
          <a:sy n="56" d="100"/>
        </p:scale>
        <p:origin x="-90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cs typeface="Calibri Light"/>
              </a:rPr>
              <a:t>Year 10 GCSE Art</a:t>
            </a:r>
            <a:br>
              <a:rPr lang="en-US" b="1" dirty="0">
                <a:solidFill>
                  <a:schemeClr val="bg1"/>
                </a:solidFill>
                <a:cs typeface="Calibri Light"/>
              </a:rPr>
            </a:br>
            <a:r>
              <a:rPr lang="en-US" b="1" dirty="0">
                <a:solidFill>
                  <a:schemeClr val="bg1"/>
                </a:solidFill>
                <a:cs typeface="Calibri Light"/>
              </a:rPr>
              <a:t>introduction slide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22562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cs typeface="Calibri"/>
              </a:rPr>
              <a:t>In case of school closure</a:t>
            </a:r>
          </a:p>
          <a:p>
            <a:r>
              <a:rPr lang="en-US" b="1" dirty="0">
                <a:solidFill>
                  <a:schemeClr val="bg1"/>
                </a:solidFill>
                <a:cs typeface="Calibri"/>
              </a:rPr>
              <a:t>Always start with topic number one, if you have completed it in school or at home already, go to the next topic ( number two, </a:t>
            </a:r>
            <a:r>
              <a:rPr lang="en-US" b="1">
                <a:solidFill>
                  <a:schemeClr val="bg1"/>
                </a:solidFill>
                <a:cs typeface="Calibri"/>
              </a:rPr>
              <a:t>etc.</a:t>
            </a:r>
            <a:r>
              <a:rPr lang="en-US" b="1" dirty="0">
                <a:solidFill>
                  <a:schemeClr val="bg1"/>
                </a:solidFill>
                <a:cs typeface="Calibri"/>
              </a:rPr>
              <a:t>) </a:t>
            </a:r>
          </a:p>
          <a:p>
            <a:r>
              <a:rPr lang="en-US" b="1" dirty="0">
                <a:solidFill>
                  <a:schemeClr val="bg1"/>
                </a:solidFill>
                <a:cs typeface="Calibri"/>
              </a:rPr>
              <a:t>Always complete one whole topic before starting the next one. </a:t>
            </a:r>
          </a:p>
          <a:p>
            <a:r>
              <a:rPr lang="en-US" b="1" dirty="0">
                <a:solidFill>
                  <a:schemeClr val="bg1"/>
                </a:solidFill>
                <a:cs typeface="Calibri"/>
              </a:rPr>
              <a:t>Most topics should take five lessons, sometimes it may take you a bit longer.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10 GCSE Art introduction slide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Badger</dc:creator>
  <cp:lastModifiedBy>Penny Badger</cp:lastModifiedBy>
  <cp:revision>24</cp:revision>
  <dcterms:created xsi:type="dcterms:W3CDTF">2020-09-30T14:24:57Z</dcterms:created>
  <dcterms:modified xsi:type="dcterms:W3CDTF">2020-10-01T16:00:34Z</dcterms:modified>
</cp:coreProperties>
</file>